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52"/>
  </p:notesMasterIdLst>
  <p:sldIdLst>
    <p:sldId id="436" r:id="rId2"/>
    <p:sldId id="457" r:id="rId3"/>
    <p:sldId id="458" r:id="rId4"/>
    <p:sldId id="468" r:id="rId5"/>
    <p:sldId id="469" r:id="rId6"/>
    <p:sldId id="470" r:id="rId7"/>
    <p:sldId id="471" r:id="rId8"/>
    <p:sldId id="472" r:id="rId9"/>
    <p:sldId id="445" r:id="rId10"/>
    <p:sldId id="473" r:id="rId11"/>
    <p:sldId id="474" r:id="rId12"/>
    <p:sldId id="475" r:id="rId13"/>
    <p:sldId id="476" r:id="rId14"/>
    <p:sldId id="467" r:id="rId15"/>
    <p:sldId id="477" r:id="rId16"/>
    <p:sldId id="478" r:id="rId17"/>
    <p:sldId id="479" r:id="rId18"/>
    <p:sldId id="480" r:id="rId19"/>
    <p:sldId id="459" r:id="rId20"/>
    <p:sldId id="481" r:id="rId21"/>
    <p:sldId id="482" r:id="rId22"/>
    <p:sldId id="483" r:id="rId23"/>
    <p:sldId id="484" r:id="rId24"/>
    <p:sldId id="460" r:id="rId25"/>
    <p:sldId id="485" r:id="rId26"/>
    <p:sldId id="503" r:id="rId27"/>
    <p:sldId id="500" r:id="rId28"/>
    <p:sldId id="504" r:id="rId29"/>
    <p:sldId id="505" r:id="rId30"/>
    <p:sldId id="465" r:id="rId31"/>
    <p:sldId id="489" r:id="rId32"/>
    <p:sldId id="490" r:id="rId33"/>
    <p:sldId id="491" r:id="rId34"/>
    <p:sldId id="492" r:id="rId35"/>
    <p:sldId id="493" r:id="rId36"/>
    <p:sldId id="494" r:id="rId37"/>
    <p:sldId id="499" r:id="rId38"/>
    <p:sldId id="501" r:id="rId39"/>
    <p:sldId id="502" r:id="rId40"/>
    <p:sldId id="461" r:id="rId41"/>
    <p:sldId id="486" r:id="rId42"/>
    <p:sldId id="487" r:id="rId43"/>
    <p:sldId id="488" r:id="rId44"/>
    <p:sldId id="463" r:id="rId45"/>
    <p:sldId id="495" r:id="rId46"/>
    <p:sldId id="496" r:id="rId47"/>
    <p:sldId id="464" r:id="rId48"/>
    <p:sldId id="497" r:id="rId49"/>
    <p:sldId id="498" r:id="rId50"/>
    <p:sldId id="452" r:id="rId51"/>
  </p:sldIdLst>
  <p:sldSz cx="12192000" cy="6858000"/>
  <p:notesSz cx="6808788" cy="9940925"/>
  <p:embeddedFontLst>
    <p:embeddedFont>
      <p:font typeface="Segoe UI Semibold" panose="020B0702040204020203" pitchFamily="34" charset="0"/>
      <p:bold r:id="rId53"/>
      <p:boldItalic r:id="rId54"/>
    </p:embeddedFont>
    <p:embeddedFont>
      <p:font typeface="Segoe UI Semilight" panose="020B0402040204020203" pitchFamily="34" charset="0"/>
      <p:regular r:id="rId55"/>
      <p: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Microsoft YaHei UI" panose="020B0503020204020204" pitchFamily="34" charset="-122"/>
      <p:regular r:id="rId65"/>
      <p:bold r:id="rId6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457"/>
            <p14:sldId id="458"/>
            <p14:sldId id="468"/>
            <p14:sldId id="469"/>
            <p14:sldId id="470"/>
            <p14:sldId id="471"/>
            <p14:sldId id="472"/>
            <p14:sldId id="445"/>
            <p14:sldId id="473"/>
            <p14:sldId id="474"/>
            <p14:sldId id="475"/>
            <p14:sldId id="476"/>
            <p14:sldId id="467"/>
            <p14:sldId id="477"/>
            <p14:sldId id="478"/>
            <p14:sldId id="479"/>
            <p14:sldId id="480"/>
            <p14:sldId id="459"/>
            <p14:sldId id="481"/>
            <p14:sldId id="482"/>
            <p14:sldId id="483"/>
            <p14:sldId id="484"/>
            <p14:sldId id="460"/>
            <p14:sldId id="485"/>
            <p14:sldId id="503"/>
            <p14:sldId id="500"/>
            <p14:sldId id="504"/>
            <p14:sldId id="505"/>
            <p14:sldId id="465"/>
            <p14:sldId id="489"/>
            <p14:sldId id="490"/>
            <p14:sldId id="491"/>
            <p14:sldId id="492"/>
            <p14:sldId id="493"/>
            <p14:sldId id="494"/>
            <p14:sldId id="499"/>
            <p14:sldId id="501"/>
            <p14:sldId id="502"/>
            <p14:sldId id="461"/>
            <p14:sldId id="486"/>
            <p14:sldId id="487"/>
            <p14:sldId id="488"/>
            <p14:sldId id="463"/>
            <p14:sldId id="495"/>
            <p14:sldId id="496"/>
            <p14:sldId id="464"/>
            <p14:sldId id="497"/>
            <p14:sldId id="498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002177"/>
    <a:srgbClr val="CCFF66"/>
    <a:srgbClr val="00FF00"/>
    <a:srgbClr val="006D5C"/>
    <a:srgbClr val="91C44C"/>
    <a:srgbClr val="000066"/>
    <a:srgbClr val="010B23"/>
    <a:srgbClr val="4145A8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2" autoAdjust="0"/>
    <p:restoredTop sz="94253" autoAdjust="0"/>
  </p:normalViewPr>
  <p:slideViewPr>
    <p:cSldViewPr snapToObjects="1">
      <p:cViewPr>
        <p:scale>
          <a:sx n="100" d="100"/>
          <a:sy n="100" d="100"/>
        </p:scale>
        <p:origin x="510" y="450"/>
      </p:cViewPr>
      <p:guideLst>
        <p:guide orient="horz" pos="1271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35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5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88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770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33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700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38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97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673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11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4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790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74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59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33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07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3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146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409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19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849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16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355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079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060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625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60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444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491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43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5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069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507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689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993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93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9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390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4810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91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39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095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230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50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7CA4-B04E-4C15-A81E-A12929911D5D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12E04-8078-4DCA-9C3C-FEA6C63F58B2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0DF3-EACD-4FBE-9271-4BADB0E90599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80CF-BD44-4CB3-BCE8-56EF43991108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6D5AE-1603-4236-8E13-EC9DA0D371B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D3E8-F0B8-4886-9A16-792CAA3643E0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A292-837D-4D2B-8E0E-227D3B76C5DA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FB79-B82F-422B-8B18-D145E037B57D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AB0B-C628-477B-A613-E4BBCA591BF7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8A99-DAC7-4214-86E4-367D605A63B0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7A9E8-1B93-444D-B97D-103E36E76CEF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AC7A2-A643-405D-AC38-2AD20812B371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00" y="2723400"/>
            <a:ext cx="4777865" cy="12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</a:t>
            </a: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</a:t>
            </a: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62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</a:t>
            </a: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7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</a:t>
            </a: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831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база безнадзорных и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х животных;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1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924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база безнадзорных и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х животных;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3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8779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база безнадзорных и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х животных;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924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база безнадзорных и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х животных;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831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база безнадзорных и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х животных;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49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ie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9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4784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4784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4784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домашних и безнадзорных животных с использованием специально разработанного сквозного кодирования (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R56K1S37Y2017N42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Единый открытый функционал обеспечения социальных и административных процессов в данной сфере;</a:t>
            </a:r>
          </a:p>
          <a:p>
            <a:pPr>
              <a:lnSpc>
                <a:spcPct val="150000"/>
              </a:lnSpc>
            </a:pP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96" y="2174462"/>
            <a:ext cx="3121158" cy="312115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8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домашних и безнадзорных животных с использованием специально разработанного сквозного кодирования (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R56K1S37Y2017N42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Единый открытый функционал обеспечения социальных и административных процессов в данной сфере;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96" y="2174462"/>
            <a:ext cx="3121158" cy="312115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8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через официальные сообщества регионов в 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через официальные сообщества регионов в 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через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официальные сообщества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регионов в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3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через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официальные сообщества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регионов в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gs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189">
            <a:off x="11483196" y="1672385"/>
            <a:ext cx="3886772" cy="388677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.6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.7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3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РАСХОДОВ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9600" y="2017800"/>
            <a:ext cx="6350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Затраты на построение ИТ-инфраструктуры;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специалистов, занимающихся обслуживанием и развитием сервиса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продвижение сервиса.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РАСХОДОВ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9600" y="2017800"/>
            <a:ext cx="6350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Затраты на построение ИТ-инфраструктуры;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специалистов, занимающихся обслуживанием и развитием сервиса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продвижение сервиса.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РАСХОДОВ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9600" y="2017800"/>
            <a:ext cx="6350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Затраты на построение ИТ-инфраструктуры;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специалистов, занимающихся обслуживанием и развитием сервиса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продвижение сервиса.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5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5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68" y="1665000"/>
            <a:ext cx="4010407" cy="401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9600" y="2017800"/>
            <a:ext cx="6350400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Информационно-техническое содействие в защите детей и материнства и других категорий граждан;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Содействие административным органам в информировании граждан и пресечении издевательств над животными;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в организации комплекса мероприятий, направленных на защиту безнадзорных животных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13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1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68" y="1665000"/>
            <a:ext cx="4010407" cy="401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9600" y="2017800"/>
            <a:ext cx="63504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Информационно-техническое содействие в защите детей и материнства и других категорий граждан;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Содействие административным органам в информировании граждан и пресечении издевательств над животными;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в организации комплекса мероприятий, направленных на защиту безнадзорных животных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13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68" y="1665000"/>
            <a:ext cx="4010407" cy="401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9600" y="2017800"/>
            <a:ext cx="6350400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Информационно-техническое содействие в защите детей и материнства и других категорий граждан;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Содействие административным органам в информировании граждан и пресечении издевательств над животными;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в организации комплекса мероприятий, направленных на защиту безнадзорных животных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13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77" y="1464780"/>
            <a:ext cx="3880800" cy="388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Слабая законодательная база в сфере домашних питомцев и безнадзорных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Необходимость сохранности и обеспечения безопасности конфиденциальной личной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Территориальная ограниченность рынка, необходимость разработки автономных версий для других стран и языков.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5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77" y="1464780"/>
            <a:ext cx="3880800" cy="388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Слабая законодательная база в сфере домашних питомцев и безнадзорных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Необходимость сохранности и обеспечения безопасности конфиденциальной личной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Территориальная ограниченность рынка, необходимость разработки автономных версий для других стран и языков.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77" y="1464780"/>
            <a:ext cx="3880800" cy="388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Слабая законодательная база в сфере домашних питомцев и безнадзорных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Необходимость сохранности и обеспечения безопасности конфиденциальной личной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Территориальная ограниченность рынка, необходимость разработки автономных версий для других стран и языков.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2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544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00" y="3076200"/>
            <a:ext cx="3657607" cy="3657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000" y="1312200"/>
            <a:ext cx="1058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СПАСИБО ЗА ПРОЯВЛЕННЫЙ ИНТЕРЕС!</a:t>
            </a:r>
            <a:endParaRPr lang="ru-RU" sz="4000" dirty="0">
              <a:solidFill>
                <a:schemeClr val="accent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</a:t>
            </a: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62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18319</TotalTime>
  <Words>2538</Words>
  <Application>Microsoft Office PowerPoint</Application>
  <PresentationFormat>Широкоэкранный</PresentationFormat>
  <Paragraphs>393</Paragraphs>
  <Slides>50</Slides>
  <Notes>48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9" baseType="lpstr">
      <vt:lpstr>Segoe UI Semibold</vt:lpstr>
      <vt:lpstr>Courier New</vt:lpstr>
      <vt:lpstr>Arial</vt:lpstr>
      <vt:lpstr>Segoe UI Semilight</vt:lpstr>
      <vt:lpstr>Calibri Light</vt:lpstr>
      <vt:lpstr>Calibri</vt:lpstr>
      <vt:lpstr>Tahoma</vt:lpstr>
      <vt:lpstr>Microsoft YaHei 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Вегера Олег</cp:lastModifiedBy>
  <cp:revision>954</cp:revision>
  <cp:lastPrinted>2019-09-30T09:52:41Z</cp:lastPrinted>
  <dcterms:created xsi:type="dcterms:W3CDTF">2019-02-14T15:03:49Z</dcterms:created>
  <dcterms:modified xsi:type="dcterms:W3CDTF">2020-06-14T09:14:13Z</dcterms:modified>
</cp:coreProperties>
</file>